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92"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(LEO), Very Low Earth Orbits (VLEO), Geosynchronous Orbit (GTO), Sun-synchronous Orbit (SSO / SO), Lagrange Points (ES-L1), Highly Elliptical Orbit (HEO), International Space Station Orbit (ISS), Geocentric Orbits 2,000 km to 35,786 km (MEO), Circular Geosynchronous Orbit 35,786 km</a:t>
            </a:r>
            <a:r>
              <a:rPr lang="en-US" sz="1200" dirty="0">
                <a:hlinkClick r:id="rId3"/>
              </a:rPr>
              <a:t> </a:t>
            </a:r>
            <a:r>
              <a:rPr lang="en-US" sz="1200" dirty="0"/>
              <a:t>(GEO), Polar Orbit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All sites pie chart</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AF3B52-EA88-191E-ADA1-7360135245AF}"/>
              </a:ext>
            </a:extLst>
          </p:cNvPr>
          <p:cNvPicPr>
            <a:picLocks noChangeAspect="1"/>
          </p:cNvPicPr>
          <p:nvPr/>
        </p:nvPicPr>
        <p:blipFill rotWithShape="1">
          <a:blip r:embed="rId2"/>
          <a:srcRect l="-109" t="2801" r="-55" b="7116"/>
          <a:stretch/>
        </p:blipFill>
        <p:spPr>
          <a:xfrm>
            <a:off x="2560047" y="704504"/>
            <a:ext cx="707190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500" dirty="0"/>
              <a:t>With the dashboard we can see the distributions of successful landings by launch sites.</a:t>
            </a:r>
          </a:p>
          <a:p>
            <a:pPr>
              <a:spcBef>
                <a:spcPts val="1400"/>
              </a:spcBef>
            </a:pPr>
            <a:r>
              <a:rPr lang="en-US" sz="1500" dirty="0"/>
              <a:t>This allows us to see the total number of successful landings from each site.</a:t>
            </a:r>
          </a:p>
          <a:p>
            <a:pPr>
              <a:spcBef>
                <a:spcPts val="1400"/>
              </a:spcBef>
            </a:pPr>
            <a:r>
              <a:rPr lang="en-US" sz="1500" dirty="0"/>
              <a:t>This data does not show how successful the site is as it doesn’t reflect the total number of launches out of each site. Just the successes of each site. For example, CCAFS LC-40 has the most launches of any site with 26 launches but only 7 Successful landings.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KSC LC-39A</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7D3EB6-C0C4-FA8E-6E5D-9593BE07F85F}"/>
              </a:ext>
            </a:extLst>
          </p:cNvPr>
          <p:cNvPicPr>
            <a:picLocks noChangeAspect="1"/>
          </p:cNvPicPr>
          <p:nvPr/>
        </p:nvPicPr>
        <p:blipFill>
          <a:blip r:embed="rId2"/>
          <a:stretch>
            <a:fillRect/>
          </a:stretch>
        </p:blipFill>
        <p:spPr>
          <a:xfrm>
            <a:off x="2511184" y="704504"/>
            <a:ext cx="7169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dirty="0"/>
              <a:t>By selecting a site from the dropdown, we can see the details about how successful all launches have been. For KSC LC-39A we see that the success rate is 76.9%</a:t>
            </a:r>
          </a:p>
          <a:p>
            <a:r>
              <a:rPr lang="en-US" sz="1500" dirty="0"/>
              <a:t>This part of the dashboard is designed to allow the inspection of each launch site. With its visualizations we can easily compare the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Dashboard – Payload Analysis</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4FA5A7-B84D-6329-A0FB-A508A8A4AC4A}"/>
              </a:ext>
            </a:extLst>
          </p:cNvPr>
          <p:cNvPicPr>
            <a:picLocks noChangeAspect="1"/>
          </p:cNvPicPr>
          <p:nvPr/>
        </p:nvPicPr>
        <p:blipFill>
          <a:blip r:embed="rId2"/>
          <a:stretch>
            <a:fillRect/>
          </a:stretch>
        </p:blipFill>
        <p:spPr>
          <a:xfrm>
            <a:off x="1778522" y="704504"/>
            <a:ext cx="86349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The Dashboard also includes a section to look at the launches by comparing the payload mass to the success while showing what booster version was being launched (show by dot color)</a:t>
            </a:r>
          </a:p>
          <a:p>
            <a:pPr>
              <a:spcBef>
                <a:spcPts val="1400"/>
              </a:spcBef>
            </a:pPr>
            <a:r>
              <a:rPr lang="en-US" sz="1300" dirty="0"/>
              <a:t>With the slider above the scatter plot we can set the payload limits. By setting the limits it will only show the payloads inside that range. This graph will also show the launches out of which pad is selected at the top of the page.</a:t>
            </a:r>
          </a:p>
          <a:p>
            <a:pPr>
              <a:spcBef>
                <a:spcPts val="1400"/>
              </a:spcBef>
            </a:pPr>
            <a:r>
              <a:rPr lang="en-US" sz="1300" dirty="0"/>
              <a:t>This will provide another useful way to compare launches by providing information about payload, booster version and success in an easy to digest manner.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872</TotalTime>
  <Words>2062</Words>
  <Application>Microsoft Office PowerPoint</Application>
  <PresentationFormat>Widescreen</PresentationFormat>
  <Paragraphs>208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203</cp:revision>
  <dcterms:created xsi:type="dcterms:W3CDTF">2021-04-29T18:58:34Z</dcterms:created>
  <dcterms:modified xsi:type="dcterms:W3CDTF">2024-05-30T23:52:08Z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